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F89C-4390-48FF-A2C1-0432A1256BF4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BB1B-888F-43DA-B86C-D9F2EE0CE952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0F7E-0C65-4726-81BC-4A559A93F080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972A-74FE-4FFD-AD21-5BD9B7689C6A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014-2BB3-4755-8BB6-851B1C0A1CE0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8112-721B-411B-B60C-0D5FB97D6392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CFE5-4FA8-4AA3-9F02-3F1E38F31CDD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DF11-0C68-40CA-94F3-26E339FC272A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88DD-C692-41F1-B8E1-03710116161F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B7E8-B376-4B2E-A2C1-A1BE1012AD4F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C6-0F3D-46CA-8304-C98ADD843BE3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17-11-2016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Descrição</a:t>
            </a:r>
            <a:r>
              <a:rPr lang="en-GB" dirty="0" smtClean="0"/>
              <a:t> de um </a:t>
            </a:r>
            <a:r>
              <a:rPr lang="en-GB" dirty="0" err="1" smtClean="0"/>
              <a:t>conflito</a:t>
            </a:r>
            <a:r>
              <a:rPr lang="en-GB" dirty="0" smtClean="0"/>
              <a:t> individual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Entregar</a:t>
            </a:r>
            <a:r>
              <a:rPr lang="en-GB" dirty="0" smtClean="0"/>
              <a:t> </a:t>
            </a:r>
            <a:r>
              <a:rPr lang="en-GB" dirty="0" err="1" smtClean="0"/>
              <a:t>dia</a:t>
            </a:r>
            <a:r>
              <a:rPr lang="en-GB" dirty="0" smtClean="0"/>
              <a:t> 24 de </a:t>
            </a:r>
            <a:r>
              <a:rPr lang="en-GB" dirty="0" err="1" smtClean="0"/>
              <a:t>novembro</a:t>
            </a:r>
            <a:r>
              <a:rPr lang="en-GB" dirty="0" smtClean="0"/>
              <a:t> </a:t>
            </a:r>
            <a:r>
              <a:rPr lang="en-GB" dirty="0" err="1" smtClean="0"/>
              <a:t>impresso</a:t>
            </a:r>
            <a:endParaRPr lang="en-GB" dirty="0" smtClean="0"/>
          </a:p>
          <a:p>
            <a:r>
              <a:rPr lang="en-GB" dirty="0" smtClean="0"/>
              <a:t>1 </a:t>
            </a:r>
            <a:r>
              <a:rPr lang="en-GB" dirty="0" err="1" smtClean="0"/>
              <a:t>pagina</a:t>
            </a:r>
            <a:r>
              <a:rPr lang="en-GB" dirty="0" smtClean="0"/>
              <a:t> A4 max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56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Descrição de um conflito do/a próprio/a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Descrever</a:t>
            </a:r>
            <a:r>
              <a:rPr lang="en-US" sz="2400" dirty="0" smtClean="0"/>
              <a:t> um </a:t>
            </a:r>
            <a:r>
              <a:rPr lang="en-US" sz="2400" dirty="0" err="1" smtClean="0"/>
              <a:t>conflito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relacionado</a:t>
            </a:r>
            <a:r>
              <a:rPr lang="en-US" sz="2400" dirty="0" smtClean="0"/>
              <a:t> com </a:t>
            </a:r>
            <a:r>
              <a:rPr lang="en-US" sz="2400" dirty="0" err="1" smtClean="0"/>
              <a:t>actividade</a:t>
            </a:r>
            <a:r>
              <a:rPr lang="en-US" sz="2400" dirty="0" smtClean="0"/>
              <a:t> </a:t>
            </a:r>
            <a:r>
              <a:rPr lang="en-US" sz="2400" dirty="0" err="1" smtClean="0"/>
              <a:t>profissional</a:t>
            </a:r>
            <a:r>
              <a:rPr lang="en-US" sz="2400" dirty="0" smtClean="0"/>
              <a:t>/escolar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outra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contexto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organizacional</a:t>
            </a:r>
            <a:r>
              <a:rPr lang="en-US" sz="2400" dirty="0" smtClean="0"/>
              <a:t> (</a:t>
            </a:r>
            <a:r>
              <a:rPr lang="en-US" sz="2400" dirty="0" err="1" smtClean="0"/>
              <a:t>associação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clube</a:t>
            </a:r>
            <a:r>
              <a:rPr lang="en-US" sz="2400" dirty="0" smtClean="0"/>
              <a:t>, </a:t>
            </a:r>
            <a:r>
              <a:rPr lang="en-US" sz="2400" dirty="0" err="1" smtClean="0"/>
              <a:t>igreja</a:t>
            </a:r>
            <a:r>
              <a:rPr lang="en-US" sz="2400" dirty="0" smtClean="0"/>
              <a:t>,  </a:t>
            </a:r>
            <a:r>
              <a:rPr lang="en-US" sz="2400" dirty="0" err="1" smtClean="0"/>
              <a:t>banda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 smtClean="0"/>
              <a:t>Quem</a:t>
            </a:r>
            <a:r>
              <a:rPr lang="en-US" sz="2400" dirty="0" smtClean="0"/>
              <a:t> </a:t>
            </a:r>
            <a:r>
              <a:rPr lang="en-US" sz="2400" dirty="0" err="1" smtClean="0"/>
              <a:t>estava</a:t>
            </a:r>
            <a:r>
              <a:rPr lang="en-US" sz="2400" dirty="0" smtClean="0"/>
              <a:t> </a:t>
            </a:r>
            <a:r>
              <a:rPr lang="en-US" sz="2400" dirty="0" err="1" smtClean="0"/>
              <a:t>envolvid</a:t>
            </a:r>
            <a:r>
              <a:rPr lang="en-US" sz="2400" dirty="0" err="1"/>
              <a:t>o</a:t>
            </a:r>
            <a:r>
              <a:rPr lang="en-US" sz="2400" dirty="0" smtClean="0"/>
              <a:t> e </a:t>
            </a:r>
            <a:r>
              <a:rPr lang="en-US" sz="2400" dirty="0" err="1" smtClean="0"/>
              <a:t>qual</a:t>
            </a:r>
            <a:r>
              <a:rPr lang="en-US" sz="2400" dirty="0" smtClean="0"/>
              <a:t> a </a:t>
            </a:r>
            <a:r>
              <a:rPr lang="en-US" sz="2400" dirty="0" err="1" smtClean="0"/>
              <a:t>relação</a:t>
            </a:r>
            <a:r>
              <a:rPr lang="en-US" sz="2400" dirty="0" smtClean="0"/>
              <a:t> entre as </a:t>
            </a:r>
            <a:r>
              <a:rPr lang="en-US" sz="2400" dirty="0" err="1" smtClean="0"/>
              <a:t>partes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smtClean="0"/>
              <a:t>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estava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raiz</a:t>
            </a:r>
            <a:r>
              <a:rPr lang="en-US" sz="2400" dirty="0" smtClean="0"/>
              <a:t> do </a:t>
            </a:r>
            <a:r>
              <a:rPr lang="en-US" sz="2400" dirty="0" err="1" smtClean="0"/>
              <a:t>conflito</a:t>
            </a:r>
            <a:r>
              <a:rPr lang="en-US" sz="2400" dirty="0" smtClean="0"/>
              <a:t> ?</a:t>
            </a:r>
            <a:endParaRPr lang="en-US" sz="2400" dirty="0"/>
          </a:p>
          <a:p>
            <a:r>
              <a:rPr lang="en-US" sz="2400" dirty="0" smtClean="0"/>
              <a:t>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estava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causa?</a:t>
            </a:r>
            <a:endParaRPr lang="en-US" sz="2400" dirty="0"/>
          </a:p>
          <a:p>
            <a:r>
              <a:rPr lang="en-US" sz="2400" dirty="0" smtClean="0"/>
              <a:t>Como </a:t>
            </a:r>
            <a:r>
              <a:rPr lang="en-US" sz="2400" dirty="0" err="1" smtClean="0"/>
              <a:t>resolveu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conflito</a:t>
            </a:r>
            <a:r>
              <a:rPr lang="en-US" sz="2400" dirty="0" smtClean="0"/>
              <a:t> ( </a:t>
            </a:r>
            <a:r>
              <a:rPr lang="en-US" sz="2400" dirty="0" err="1" smtClean="0"/>
              <a:t>ou</a:t>
            </a:r>
            <a:r>
              <a:rPr lang="en-US" sz="2400" dirty="0" smtClean="0"/>
              <a:t> se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resolveu</a:t>
            </a:r>
            <a:r>
              <a:rPr lang="en-US" sz="2400" dirty="0" smtClean="0"/>
              <a:t> </a:t>
            </a:r>
            <a:r>
              <a:rPr lang="en-US" sz="2400" dirty="0" err="1" smtClean="0"/>
              <a:t>explique</a:t>
            </a:r>
            <a:r>
              <a:rPr lang="en-US" sz="2400" dirty="0" smtClean="0"/>
              <a:t> </a:t>
            </a:r>
            <a:r>
              <a:rPr lang="en-US" sz="2400" dirty="0" err="1" smtClean="0"/>
              <a:t>porquê</a:t>
            </a:r>
            <a:r>
              <a:rPr lang="en-US" sz="2400" dirty="0" smtClean="0"/>
              <a:t>)?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573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Descrição de um conflito do/a próprio/a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descrever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Conflitos</a:t>
            </a:r>
            <a:r>
              <a:rPr lang="en-GB" dirty="0" smtClean="0"/>
              <a:t> com amigos/</a:t>
            </a:r>
            <a:r>
              <a:rPr lang="en-GB" dirty="0" err="1" smtClean="0"/>
              <a:t>familia</a:t>
            </a:r>
            <a:r>
              <a:rPr lang="en-GB" dirty="0" smtClean="0"/>
              <a:t> </a:t>
            </a:r>
            <a:r>
              <a:rPr lang="en-GB" dirty="0" err="1" smtClean="0"/>
              <a:t>fora</a:t>
            </a:r>
            <a:r>
              <a:rPr lang="en-GB" dirty="0" smtClean="0"/>
              <a:t> de </a:t>
            </a:r>
            <a:r>
              <a:rPr lang="en-GB" dirty="0" err="1" smtClean="0"/>
              <a:t>contexto</a:t>
            </a:r>
            <a:r>
              <a:rPr lang="en-GB" dirty="0" smtClean="0"/>
              <a:t> </a:t>
            </a:r>
            <a:r>
              <a:rPr lang="en-GB" dirty="0" err="1" smtClean="0"/>
              <a:t>organizacional</a:t>
            </a:r>
            <a:endParaRPr lang="en-GB" dirty="0" smtClean="0"/>
          </a:p>
          <a:p>
            <a:pPr lvl="1"/>
            <a:r>
              <a:rPr lang="en-GB" dirty="0" err="1" smtClean="0"/>
              <a:t>Dilemas</a:t>
            </a:r>
            <a:r>
              <a:rPr lang="en-GB" dirty="0" smtClean="0"/>
              <a:t> </a:t>
            </a:r>
            <a:r>
              <a:rPr lang="en-GB" dirty="0" err="1" smtClean="0"/>
              <a:t>psicologicos</a:t>
            </a:r>
            <a:r>
              <a:rPr lang="en-GB" dirty="0" smtClean="0"/>
              <a:t>, </a:t>
            </a:r>
            <a:r>
              <a:rPr lang="en-GB" dirty="0" err="1" smtClean="0"/>
              <a:t>conflitos</a:t>
            </a:r>
            <a:r>
              <a:rPr lang="en-GB" dirty="0" smtClean="0"/>
              <a:t> </a:t>
            </a:r>
            <a:r>
              <a:rPr lang="en-GB" dirty="0" err="1" smtClean="0"/>
              <a:t>interiores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48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54</TotalTime>
  <Words>104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Theme</vt:lpstr>
      <vt:lpstr>Descrição de um conflito individual</vt:lpstr>
      <vt:lpstr>Descrição de um conflito do/a próprio/a</vt:lpstr>
      <vt:lpstr>Descrição de um conflito do/a próprio/a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Pedro Varanda</dc:creator>
  <cp:lastModifiedBy>Docentes do ISEG</cp:lastModifiedBy>
  <cp:revision>3</cp:revision>
  <dcterms:created xsi:type="dcterms:W3CDTF">2016-10-19T11:21:40Z</dcterms:created>
  <dcterms:modified xsi:type="dcterms:W3CDTF">2016-11-17T17:31:29Z</dcterms:modified>
</cp:coreProperties>
</file>