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099300" cy="10234613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Click to edit Master subtitle style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3F89C-4390-48FF-A2C1-0432A1256BF4}" type="datetime1">
              <a:rPr lang="pt-PT" smtClean="0"/>
              <a:pPr/>
              <a:t>17-11-2016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E59-04BB-44A9-B4B6-7DB10631268C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BB1B-888F-43DA-B86C-D9F2EE0CE952}" type="datetime1">
              <a:rPr lang="pt-PT" smtClean="0"/>
              <a:pPr/>
              <a:t>17-11-2016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E59-04BB-44A9-B4B6-7DB10631268C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20F7E-0C65-4726-81BC-4A559A93F080}" type="datetime1">
              <a:rPr lang="pt-PT" smtClean="0"/>
              <a:pPr/>
              <a:t>17-11-2016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E59-04BB-44A9-B4B6-7DB10631268C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972A-74FE-4FFD-AD21-5BD9B7689C6A}" type="datetime1">
              <a:rPr lang="pt-PT" smtClean="0"/>
              <a:pPr/>
              <a:t>17-11-2016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E59-04BB-44A9-B4B6-7DB10631268C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01014-2BB3-4755-8BB6-851B1C0A1CE0}" type="datetime1">
              <a:rPr lang="pt-PT" smtClean="0"/>
              <a:pPr/>
              <a:t>17-11-2016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E59-04BB-44A9-B4B6-7DB10631268C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C8112-721B-411B-B60C-0D5FB97D6392}" type="datetime1">
              <a:rPr lang="pt-PT" smtClean="0"/>
              <a:pPr/>
              <a:t>17-11-2016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E59-04BB-44A9-B4B6-7DB10631268C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BCFE5-4FA8-4AA3-9F02-3F1E38F31CDD}" type="datetime1">
              <a:rPr lang="pt-PT" smtClean="0"/>
              <a:pPr/>
              <a:t>17-11-2016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E59-04BB-44A9-B4B6-7DB10631268C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8DF11-0C68-40CA-94F3-26E339FC272A}" type="datetime1">
              <a:rPr lang="pt-PT" smtClean="0"/>
              <a:pPr/>
              <a:t>17-11-2016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E59-04BB-44A9-B4B6-7DB10631268C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588DD-C692-41F1-B8E1-03710116161F}" type="datetime1">
              <a:rPr lang="pt-PT" smtClean="0"/>
              <a:pPr/>
              <a:t>17-11-2016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E59-04BB-44A9-B4B6-7DB10631268C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0B7E8-B376-4B2E-A2C1-A1BE1012AD4F}" type="datetime1">
              <a:rPr lang="pt-PT" smtClean="0"/>
              <a:pPr/>
              <a:t>17-11-2016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E59-04BB-44A9-B4B6-7DB10631268C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Drag picture to placeholder or click icon to add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4F9C6-0F3D-46CA-8304-C98ADD843BE3}" type="datetime1">
              <a:rPr lang="pt-PT" smtClean="0"/>
              <a:pPr/>
              <a:t>17-11-2016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E59-04BB-44A9-B4B6-7DB10631268C}" type="slidenum">
              <a:rPr lang="pt-PT" smtClean="0"/>
              <a:pPr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7BA0E-7372-44B5-ADD2-9B701187E08B}" type="datetime1">
              <a:rPr lang="pt-PT" smtClean="0"/>
              <a:pPr/>
              <a:t>17-11-2016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006E59-04BB-44A9-B4B6-7DB10631268C}" type="slidenum">
              <a:rPr lang="pt-PT" smtClean="0"/>
              <a:pPr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Descrição</a:t>
            </a:r>
            <a:r>
              <a:rPr lang="en-GB" dirty="0" smtClean="0"/>
              <a:t> de um </a:t>
            </a:r>
            <a:r>
              <a:rPr lang="en-GB" dirty="0" err="1" smtClean="0"/>
              <a:t>conflito</a:t>
            </a:r>
            <a:r>
              <a:rPr lang="en-GB" dirty="0" smtClean="0"/>
              <a:t> individual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Entregar</a:t>
            </a:r>
            <a:r>
              <a:rPr lang="en-GB" dirty="0" smtClean="0"/>
              <a:t> </a:t>
            </a:r>
            <a:r>
              <a:rPr lang="en-GB" dirty="0" err="1" smtClean="0"/>
              <a:t>dia</a:t>
            </a:r>
            <a:r>
              <a:rPr lang="en-GB" dirty="0" smtClean="0"/>
              <a:t> 24 de </a:t>
            </a:r>
            <a:r>
              <a:rPr lang="en-GB" dirty="0" err="1" smtClean="0"/>
              <a:t>novembro</a:t>
            </a:r>
            <a:r>
              <a:rPr lang="en-GB" dirty="0" smtClean="0"/>
              <a:t> </a:t>
            </a:r>
            <a:r>
              <a:rPr lang="en-GB" dirty="0" err="1" smtClean="0"/>
              <a:t>impresso</a:t>
            </a:r>
            <a:endParaRPr lang="en-GB" dirty="0" smtClean="0"/>
          </a:p>
          <a:p>
            <a:r>
              <a:rPr lang="en-GB" dirty="0" smtClean="0"/>
              <a:t>1 </a:t>
            </a:r>
            <a:r>
              <a:rPr lang="en-GB" dirty="0" err="1" smtClean="0"/>
              <a:t>pagina</a:t>
            </a:r>
            <a:r>
              <a:rPr lang="en-GB" dirty="0" smtClean="0"/>
              <a:t> A4 max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E59-04BB-44A9-B4B6-7DB10631268C}" type="slidenum">
              <a:rPr lang="pt-PT" smtClean="0"/>
              <a:pPr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8560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 smtClean="0"/>
              <a:t>Descrição de um conflito do/a próprio/a</a:t>
            </a:r>
            <a:endParaRPr lang="pt-PT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Descrever</a:t>
            </a:r>
            <a:r>
              <a:rPr lang="en-US" sz="2400" dirty="0" smtClean="0"/>
              <a:t> um </a:t>
            </a:r>
            <a:r>
              <a:rPr lang="en-US" sz="2400" dirty="0" err="1" smtClean="0"/>
              <a:t>conflito</a:t>
            </a:r>
            <a:r>
              <a:rPr lang="en-US" sz="2400" dirty="0" smtClean="0"/>
              <a:t> </a:t>
            </a:r>
            <a:r>
              <a:rPr lang="en-US" sz="2400" dirty="0" err="1" smtClean="0"/>
              <a:t>relacionado</a:t>
            </a:r>
            <a:r>
              <a:rPr lang="en-US" sz="2400" dirty="0" smtClean="0"/>
              <a:t> com </a:t>
            </a:r>
            <a:r>
              <a:rPr lang="en-US" sz="2400" dirty="0" err="1" smtClean="0"/>
              <a:t>actividade</a:t>
            </a:r>
            <a:r>
              <a:rPr lang="en-US" sz="2400" dirty="0" smtClean="0"/>
              <a:t> </a:t>
            </a:r>
            <a:r>
              <a:rPr lang="en-US" sz="2400" dirty="0" err="1" smtClean="0"/>
              <a:t>profissional</a:t>
            </a:r>
            <a:r>
              <a:rPr lang="en-US" sz="2400" dirty="0" smtClean="0"/>
              <a:t>/escolar </a:t>
            </a:r>
            <a:r>
              <a:rPr lang="en-US" sz="2400" dirty="0" err="1" smtClean="0"/>
              <a:t>ou</a:t>
            </a:r>
            <a:r>
              <a:rPr lang="en-US" sz="2400" dirty="0" smtClean="0"/>
              <a:t> </a:t>
            </a:r>
            <a:r>
              <a:rPr lang="en-US" sz="2400" dirty="0" err="1" smtClean="0"/>
              <a:t>outra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</a:t>
            </a:r>
            <a:r>
              <a:rPr lang="en-US" sz="2400" dirty="0" err="1" smtClean="0"/>
              <a:t>contexto</a:t>
            </a:r>
            <a:r>
              <a:rPr lang="en-US" sz="2400" dirty="0" smtClean="0"/>
              <a:t> </a:t>
            </a:r>
            <a:r>
              <a:rPr lang="en-US" sz="2400" dirty="0" err="1" smtClean="0"/>
              <a:t>organizacional</a:t>
            </a:r>
            <a:r>
              <a:rPr lang="en-US" sz="2400" dirty="0" smtClean="0"/>
              <a:t> (</a:t>
            </a:r>
            <a:r>
              <a:rPr lang="en-US" sz="2400" dirty="0" err="1" smtClean="0"/>
              <a:t>associação</a:t>
            </a:r>
            <a:r>
              <a:rPr lang="en-US" sz="2400" dirty="0" smtClean="0"/>
              <a:t>, </a:t>
            </a:r>
            <a:r>
              <a:rPr lang="en-US" sz="2400" dirty="0" err="1" smtClean="0"/>
              <a:t>clube</a:t>
            </a:r>
            <a:r>
              <a:rPr lang="en-US" sz="2400" dirty="0" smtClean="0"/>
              <a:t>, </a:t>
            </a:r>
            <a:r>
              <a:rPr lang="en-US" sz="2400" dirty="0" err="1" smtClean="0"/>
              <a:t>igreja</a:t>
            </a:r>
            <a:r>
              <a:rPr lang="en-US" sz="2400" dirty="0" smtClean="0"/>
              <a:t>,  </a:t>
            </a:r>
            <a:r>
              <a:rPr lang="en-US" sz="2400" dirty="0" err="1" smtClean="0"/>
              <a:t>banda</a:t>
            </a:r>
            <a:r>
              <a:rPr lang="en-US" sz="2400" dirty="0" smtClean="0"/>
              <a:t>, </a:t>
            </a:r>
            <a:r>
              <a:rPr lang="en-US" sz="2400" dirty="0" err="1" smtClean="0"/>
              <a:t>etc</a:t>
            </a:r>
            <a:r>
              <a:rPr lang="en-US" sz="2400" dirty="0" smtClean="0"/>
              <a:t>)</a:t>
            </a:r>
            <a:endParaRPr lang="en-US" sz="2400" dirty="0"/>
          </a:p>
          <a:p>
            <a:r>
              <a:rPr lang="en-US" sz="2400" dirty="0" err="1" smtClean="0"/>
              <a:t>Quem</a:t>
            </a:r>
            <a:r>
              <a:rPr lang="en-US" sz="2400" dirty="0" smtClean="0"/>
              <a:t> </a:t>
            </a:r>
            <a:r>
              <a:rPr lang="en-US" sz="2400" dirty="0" err="1" smtClean="0"/>
              <a:t>estava</a:t>
            </a:r>
            <a:r>
              <a:rPr lang="en-US" sz="2400" dirty="0" smtClean="0"/>
              <a:t> </a:t>
            </a:r>
            <a:r>
              <a:rPr lang="en-US" sz="2400" dirty="0" err="1" smtClean="0"/>
              <a:t>envolvid</a:t>
            </a:r>
            <a:r>
              <a:rPr lang="en-US" sz="2400" dirty="0" err="1"/>
              <a:t>o</a:t>
            </a:r>
            <a:r>
              <a:rPr lang="en-US" sz="2400" dirty="0" smtClean="0"/>
              <a:t> e </a:t>
            </a:r>
            <a:r>
              <a:rPr lang="en-US" sz="2400" dirty="0" err="1" smtClean="0"/>
              <a:t>qual</a:t>
            </a:r>
            <a:r>
              <a:rPr lang="en-US" sz="2400" dirty="0" smtClean="0"/>
              <a:t> a </a:t>
            </a:r>
            <a:r>
              <a:rPr lang="en-US" sz="2400" dirty="0" err="1" smtClean="0"/>
              <a:t>relação</a:t>
            </a:r>
            <a:r>
              <a:rPr lang="en-US" sz="2400" dirty="0" smtClean="0"/>
              <a:t> entre as </a:t>
            </a:r>
            <a:r>
              <a:rPr lang="en-US" sz="2400" dirty="0" err="1" smtClean="0"/>
              <a:t>partes</a:t>
            </a:r>
            <a:r>
              <a:rPr lang="en-US" sz="2400" dirty="0" smtClean="0"/>
              <a:t>?</a:t>
            </a:r>
            <a:endParaRPr lang="en-US" sz="2400" dirty="0"/>
          </a:p>
          <a:p>
            <a:r>
              <a:rPr lang="en-US" sz="2400" dirty="0" smtClean="0"/>
              <a:t>O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estava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raiz</a:t>
            </a:r>
            <a:r>
              <a:rPr lang="en-US" sz="2400" dirty="0" smtClean="0"/>
              <a:t> do </a:t>
            </a:r>
            <a:r>
              <a:rPr lang="en-US" sz="2400" dirty="0" err="1" smtClean="0"/>
              <a:t>conflito</a:t>
            </a:r>
            <a:r>
              <a:rPr lang="en-US" sz="2400" dirty="0" smtClean="0"/>
              <a:t> ?</a:t>
            </a:r>
            <a:endParaRPr lang="en-US" sz="2400" dirty="0"/>
          </a:p>
          <a:p>
            <a:r>
              <a:rPr lang="en-US" sz="2400" dirty="0" smtClean="0"/>
              <a:t>O </a:t>
            </a:r>
            <a:r>
              <a:rPr lang="en-US" sz="2400" dirty="0" err="1" smtClean="0"/>
              <a:t>que</a:t>
            </a:r>
            <a:r>
              <a:rPr lang="en-US" sz="2400" dirty="0" smtClean="0"/>
              <a:t> </a:t>
            </a:r>
            <a:r>
              <a:rPr lang="en-US" sz="2400" dirty="0" err="1" smtClean="0"/>
              <a:t>estava</a:t>
            </a:r>
            <a:r>
              <a:rPr lang="en-US" sz="2400" dirty="0" smtClean="0"/>
              <a:t> </a:t>
            </a:r>
            <a:r>
              <a:rPr lang="en-US" sz="2400" dirty="0" err="1" smtClean="0"/>
              <a:t>em</a:t>
            </a:r>
            <a:r>
              <a:rPr lang="en-US" sz="2400" dirty="0" smtClean="0"/>
              <a:t> causa?</a:t>
            </a:r>
            <a:endParaRPr lang="en-US" sz="2400" dirty="0"/>
          </a:p>
          <a:p>
            <a:r>
              <a:rPr lang="en-US" sz="2400" dirty="0" smtClean="0"/>
              <a:t>Como </a:t>
            </a:r>
            <a:r>
              <a:rPr lang="en-US" sz="2400" dirty="0" err="1" smtClean="0"/>
              <a:t>resolveu</a:t>
            </a:r>
            <a:r>
              <a:rPr lang="en-US" sz="2400" dirty="0" smtClean="0"/>
              <a:t> </a:t>
            </a:r>
            <a:r>
              <a:rPr lang="en-US" sz="2400" dirty="0" err="1" smtClean="0"/>
              <a:t>este</a:t>
            </a:r>
            <a:r>
              <a:rPr lang="en-US" sz="2400" dirty="0" smtClean="0"/>
              <a:t> </a:t>
            </a:r>
            <a:r>
              <a:rPr lang="en-US" sz="2400" dirty="0" err="1" smtClean="0"/>
              <a:t>conflito</a:t>
            </a:r>
            <a:r>
              <a:rPr lang="en-US" sz="2400" dirty="0" smtClean="0"/>
              <a:t> ( </a:t>
            </a:r>
            <a:r>
              <a:rPr lang="en-US" sz="2400" dirty="0" err="1" smtClean="0"/>
              <a:t>ou</a:t>
            </a:r>
            <a:r>
              <a:rPr lang="en-US" sz="2400" dirty="0" smtClean="0"/>
              <a:t> se </a:t>
            </a:r>
            <a:r>
              <a:rPr lang="en-US" sz="2400" dirty="0" err="1" smtClean="0"/>
              <a:t>não</a:t>
            </a:r>
            <a:r>
              <a:rPr lang="en-US" sz="2400" dirty="0" smtClean="0"/>
              <a:t> </a:t>
            </a:r>
            <a:r>
              <a:rPr lang="en-US" sz="2400" dirty="0" err="1" smtClean="0"/>
              <a:t>resolveu</a:t>
            </a:r>
            <a:r>
              <a:rPr lang="en-US" sz="2400" dirty="0" smtClean="0"/>
              <a:t> </a:t>
            </a:r>
            <a:r>
              <a:rPr lang="en-US" sz="2400" dirty="0" err="1" smtClean="0"/>
              <a:t>explique</a:t>
            </a:r>
            <a:r>
              <a:rPr lang="en-US" sz="2400" dirty="0" smtClean="0"/>
              <a:t> </a:t>
            </a:r>
            <a:r>
              <a:rPr lang="en-US" sz="2400" dirty="0" err="1" smtClean="0"/>
              <a:t>porquê</a:t>
            </a:r>
            <a:r>
              <a:rPr lang="en-US" sz="2400" dirty="0" smtClean="0"/>
              <a:t>)?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35731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Descrição de um conflito do/a próprio/a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Não</a:t>
            </a:r>
            <a:r>
              <a:rPr lang="en-GB" dirty="0" smtClean="0"/>
              <a:t> </a:t>
            </a:r>
            <a:r>
              <a:rPr lang="en-GB" dirty="0" err="1" smtClean="0"/>
              <a:t>descrever</a:t>
            </a:r>
            <a:r>
              <a:rPr lang="en-GB" dirty="0" smtClean="0"/>
              <a:t>:</a:t>
            </a:r>
          </a:p>
          <a:p>
            <a:pPr lvl="1"/>
            <a:r>
              <a:rPr lang="en-GB" dirty="0" err="1" smtClean="0"/>
              <a:t>Conflitos</a:t>
            </a:r>
            <a:r>
              <a:rPr lang="en-GB" dirty="0" smtClean="0"/>
              <a:t> com amigos/</a:t>
            </a:r>
            <a:r>
              <a:rPr lang="en-GB" dirty="0" err="1" smtClean="0"/>
              <a:t>familia</a:t>
            </a:r>
            <a:r>
              <a:rPr lang="en-GB" dirty="0" smtClean="0"/>
              <a:t> </a:t>
            </a:r>
            <a:r>
              <a:rPr lang="en-GB" dirty="0" err="1" smtClean="0"/>
              <a:t>fora</a:t>
            </a:r>
            <a:r>
              <a:rPr lang="en-GB" dirty="0" smtClean="0"/>
              <a:t> de </a:t>
            </a:r>
            <a:r>
              <a:rPr lang="en-GB" dirty="0" err="1" smtClean="0"/>
              <a:t>contexto</a:t>
            </a:r>
            <a:r>
              <a:rPr lang="en-GB" dirty="0" smtClean="0"/>
              <a:t> </a:t>
            </a:r>
            <a:r>
              <a:rPr lang="en-GB" dirty="0" err="1" smtClean="0"/>
              <a:t>organizacional</a:t>
            </a:r>
            <a:endParaRPr lang="en-GB" dirty="0" smtClean="0"/>
          </a:p>
          <a:p>
            <a:pPr lvl="1"/>
            <a:r>
              <a:rPr lang="en-GB" dirty="0" err="1" smtClean="0"/>
              <a:t>Dilemas</a:t>
            </a:r>
            <a:r>
              <a:rPr lang="en-GB" dirty="0" smtClean="0"/>
              <a:t> </a:t>
            </a:r>
            <a:r>
              <a:rPr lang="en-GB" dirty="0" err="1" smtClean="0"/>
              <a:t>psicologicos</a:t>
            </a:r>
            <a:r>
              <a:rPr lang="en-GB" dirty="0" smtClean="0"/>
              <a:t>, </a:t>
            </a:r>
            <a:r>
              <a:rPr lang="en-GB" dirty="0" err="1" smtClean="0"/>
              <a:t>conflitos</a:t>
            </a:r>
            <a:r>
              <a:rPr lang="en-GB" dirty="0" smtClean="0"/>
              <a:t> </a:t>
            </a:r>
            <a:r>
              <a:rPr lang="en-GB" dirty="0" err="1" smtClean="0"/>
              <a:t>interiores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06E59-04BB-44A9-B4B6-7DB10631268C}" type="slidenum">
              <a:rPr lang="pt-PT" smtClean="0"/>
              <a:pPr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8484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54</TotalTime>
  <Words>104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Theme</vt:lpstr>
      <vt:lpstr>Descrição de um conflito individual</vt:lpstr>
      <vt:lpstr>Descrição de um conflito do/a próprio/a</vt:lpstr>
      <vt:lpstr>Descrição de um conflito do/a próprio/a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Marta Pedro Varanda</dc:creator>
  <cp:lastModifiedBy>Docentes do ISEG</cp:lastModifiedBy>
  <cp:revision>3</cp:revision>
  <dcterms:created xsi:type="dcterms:W3CDTF">2016-10-19T11:21:40Z</dcterms:created>
  <dcterms:modified xsi:type="dcterms:W3CDTF">2016-11-17T17:31:29Z</dcterms:modified>
</cp:coreProperties>
</file>